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384" r:id="rId3"/>
    <p:sldId id="409" r:id="rId4"/>
    <p:sldId id="268" r:id="rId5"/>
    <p:sldId id="388" r:id="rId6"/>
    <p:sldId id="406" r:id="rId7"/>
    <p:sldId id="408" r:id="rId8"/>
    <p:sldId id="269" r:id="rId9"/>
    <p:sldId id="390" r:id="rId10"/>
    <p:sldId id="411" r:id="rId11"/>
    <p:sldId id="410" r:id="rId12"/>
    <p:sldId id="270" r:id="rId13"/>
    <p:sldId id="391" r:id="rId14"/>
    <p:sldId id="412" r:id="rId15"/>
    <p:sldId id="413" r:id="rId16"/>
    <p:sldId id="271" r:id="rId17"/>
    <p:sldId id="393" r:id="rId18"/>
    <p:sldId id="416" r:id="rId19"/>
    <p:sldId id="417" r:id="rId20"/>
    <p:sldId id="392" r:id="rId21"/>
    <p:sldId id="414" r:id="rId22"/>
    <p:sldId id="415" r:id="rId23"/>
    <p:sldId id="272" r:id="rId24"/>
    <p:sldId id="394" r:id="rId25"/>
    <p:sldId id="418" r:id="rId26"/>
    <p:sldId id="419" r:id="rId27"/>
    <p:sldId id="380" r:id="rId28"/>
    <p:sldId id="395" r:id="rId29"/>
    <p:sldId id="420" r:id="rId30"/>
    <p:sldId id="421" r:id="rId31"/>
    <p:sldId id="273" r:id="rId32"/>
    <p:sldId id="396" r:id="rId33"/>
    <p:sldId id="422" r:id="rId34"/>
    <p:sldId id="423" r:id="rId35"/>
    <p:sldId id="381" r:id="rId36"/>
    <p:sldId id="397" r:id="rId37"/>
    <p:sldId id="424" r:id="rId38"/>
    <p:sldId id="425" r:id="rId39"/>
    <p:sldId id="274" r:id="rId40"/>
    <p:sldId id="399" r:id="rId41"/>
    <p:sldId id="426" r:id="rId42"/>
    <p:sldId id="427" r:id="rId43"/>
    <p:sldId id="382" r:id="rId44"/>
    <p:sldId id="400" r:id="rId45"/>
    <p:sldId id="428" r:id="rId46"/>
    <p:sldId id="429" r:id="rId47"/>
    <p:sldId id="401" r:id="rId48"/>
    <p:sldId id="430" r:id="rId49"/>
    <p:sldId id="431" r:id="rId50"/>
    <p:sldId id="383" r:id="rId51"/>
    <p:sldId id="402" r:id="rId52"/>
    <p:sldId id="432" r:id="rId53"/>
    <p:sldId id="433" r:id="rId54"/>
    <p:sldId id="398" r:id="rId55"/>
    <p:sldId id="403" r:id="rId56"/>
    <p:sldId id="434" r:id="rId57"/>
    <p:sldId id="435" r:id="rId58"/>
    <p:sldId id="404" r:id="rId59"/>
    <p:sldId id="436" r:id="rId60"/>
    <p:sldId id="437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84"/>
    <p:restoredTop sz="94674"/>
  </p:normalViewPr>
  <p:slideViewPr>
    <p:cSldViewPr snapToGrid="0" snapToObjects="1">
      <p:cViewPr varScale="1">
        <p:scale>
          <a:sx n="138" d="100"/>
          <a:sy n="138" d="100"/>
        </p:scale>
        <p:origin x="360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7/20/21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1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5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0.png"/><Relationship Id="rId7" Type="http://schemas.openxmlformats.org/officeDocument/2006/relationships/image" Target="../media/image7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1.tif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1.tif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88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1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94.png"/><Relationship Id="rId4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9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.tif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109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.tif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.tif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.tif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5.png"/><Relationship Id="rId7" Type="http://schemas.openxmlformats.org/officeDocument/2006/relationships/image" Target="../media/image128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4.png"/><Relationship Id="rId7" Type="http://schemas.openxmlformats.org/officeDocument/2006/relationships/image" Target="../media/image137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.tif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3" Type="http://schemas.openxmlformats.org/officeDocument/2006/relationships/image" Target="../media/image140.png"/><Relationship Id="rId7" Type="http://schemas.openxmlformats.org/officeDocument/2006/relationships/image" Target="../media/image143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.tif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.tif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50.png"/><Relationship Id="rId7" Type="http://schemas.openxmlformats.org/officeDocument/2006/relationships/image" Target="../media/image153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.tif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.tif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66.png"/><Relationship Id="rId7" Type="http://schemas.openxmlformats.org/officeDocument/2006/relationships/image" Target="../media/image169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.tif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72.png"/><Relationship Id="rId7" Type="http://schemas.openxmlformats.org/officeDocument/2006/relationships/image" Target="../media/image175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.tif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82.png"/><Relationship Id="rId7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.tif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8.png"/><Relationship Id="rId7" Type="http://schemas.openxmlformats.org/officeDocument/2006/relationships/image" Target="../media/image19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4.png"/><Relationship Id="rId5" Type="http://schemas.openxmlformats.org/officeDocument/2006/relationships/image" Target="../media/image131.png"/><Relationship Id="rId4" Type="http://schemas.openxmlformats.org/officeDocument/2006/relationships/image" Target="../media/image1.tif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6.png"/><Relationship Id="rId7" Type="http://schemas.openxmlformats.org/officeDocument/2006/relationships/image" Target="../media/image199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.tif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2.png"/><Relationship Id="rId7" Type="http://schemas.openxmlformats.org/officeDocument/2006/relationships/image" Target="../media/image205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1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131.png"/><Relationship Id="rId4" Type="http://schemas.openxmlformats.org/officeDocument/2006/relationships/image" Target="../media/image1.tiff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png"/><Relationship Id="rId3" Type="http://schemas.openxmlformats.org/officeDocument/2006/relationships/image" Target="../media/image208.png"/><Relationship Id="rId7" Type="http://schemas.openxmlformats.org/officeDocument/2006/relationships/image" Target="../media/image211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0.png"/><Relationship Id="rId5" Type="http://schemas.openxmlformats.org/officeDocument/2006/relationships/image" Target="../media/image209.png"/><Relationship Id="rId4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tiff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3.png"/><Relationship Id="rId7" Type="http://schemas.openxmlformats.org/officeDocument/2006/relationships/image" Target="../media/image216.png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684BAD-9024-BC42-8045-50FD1D0E2FDB}"/>
              </a:ext>
            </a:extLst>
          </p:cNvPr>
          <p:cNvGrpSpPr/>
          <p:nvPr/>
        </p:nvGrpSpPr>
        <p:grpSpPr>
          <a:xfrm>
            <a:off x="6599583" y="1540772"/>
            <a:ext cx="2643809" cy="833249"/>
            <a:chOff x="9183756" y="1580322"/>
            <a:chExt cx="2643809" cy="8332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6C020-776B-9545-82FC-F3154D115198}"/>
                </a:ext>
              </a:extLst>
            </p:cNvPr>
            <p:cNvSpPr/>
            <p:nvPr/>
          </p:nvSpPr>
          <p:spPr>
            <a:xfrm>
              <a:off x="9183756" y="1580322"/>
              <a:ext cx="2643809" cy="82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2E88F-7D9D-F047-8924-08D73CD9EDEA}"/>
                </a:ext>
              </a:extLst>
            </p:cNvPr>
            <p:cNvGrpSpPr/>
            <p:nvPr/>
          </p:nvGrpSpPr>
          <p:grpSpPr>
            <a:xfrm>
              <a:off x="9280498" y="1580322"/>
              <a:ext cx="2410568" cy="833249"/>
              <a:chOff x="9257079" y="351725"/>
              <a:chExt cx="2410568" cy="833249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EBBD57-D7F6-5E4B-87DB-579962165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6774" y="351725"/>
                <a:ext cx="2360873" cy="8332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1C058-09B5-844A-A546-DF95B3ABD9FF}"/>
                  </a:ext>
                </a:extLst>
              </p:cNvPr>
              <p:cNvSpPr txBox="1"/>
              <p:nvPr/>
            </p:nvSpPr>
            <p:spPr>
              <a:xfrm>
                <a:off x="9257079" y="669605"/>
                <a:ext cx="285656" cy="27699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E576274-9F7A-8745-9636-FC980E59F044}"/>
              </a:ext>
            </a:extLst>
          </p:cNvPr>
          <p:cNvGrpSpPr/>
          <p:nvPr/>
        </p:nvGrpSpPr>
        <p:grpSpPr>
          <a:xfrm>
            <a:off x="11946" y="-364770"/>
            <a:ext cx="11640011" cy="7020291"/>
            <a:chOff x="11946" y="-364770"/>
            <a:chExt cx="11640011" cy="702029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24A573-D5F1-5F4F-A987-BC9ABAD11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038" y="-364770"/>
              <a:ext cx="3048000" cy="3657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6E86E44-F0F3-5943-B5F9-57098A2967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3957" y="298950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CDF836B-A5F6-1045-8D37-8E928127C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946" y="3298890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6D5CA05-0BD5-DC40-A230-0E00A4A4A7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8220" y="632788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97461B-A93F-394F-A04A-9359E8F1F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314" y="464609"/>
              <a:ext cx="2761488" cy="27614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A84951D-151A-6348-BDF1-9D84B5BB9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8653" y="381936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95612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2233E08-CCD4-6443-9598-2A4348B0C73D}"/>
              </a:ext>
            </a:extLst>
          </p:cNvPr>
          <p:cNvGrpSpPr/>
          <p:nvPr/>
        </p:nvGrpSpPr>
        <p:grpSpPr>
          <a:xfrm>
            <a:off x="-6420" y="-362894"/>
            <a:ext cx="11663262" cy="7019238"/>
            <a:chOff x="-6420" y="-362894"/>
            <a:chExt cx="11663262" cy="701923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1CBBB37-0284-DD41-8D37-AE928E1F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606" y="-362894"/>
              <a:ext cx="3048000" cy="3657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CC4D0E-2E00-024C-AB37-D46E89B04D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842" y="2998744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EC20159-9744-9249-BD1B-458E73CD6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420" y="3284596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125B839-7223-1946-98B9-4B4EE8DD4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5857" y="62880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13EE52E-8714-4D47-B3D5-99C46A879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4643" y="462864"/>
              <a:ext cx="2761488" cy="27614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B1B7484-8907-DA4A-9464-21BEA1D49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7887" y="38254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50384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Pacific 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5E62478-908B-824A-9F5D-3D2CE4BD5F78}"/>
              </a:ext>
            </a:extLst>
          </p:cNvPr>
          <p:cNvGrpSpPr/>
          <p:nvPr/>
        </p:nvGrpSpPr>
        <p:grpSpPr>
          <a:xfrm>
            <a:off x="6185943" y="-347920"/>
            <a:ext cx="4956088" cy="7195637"/>
            <a:chOff x="6185943" y="-347920"/>
            <a:chExt cx="4956088" cy="71956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4A4FC9F-0589-3344-93D2-72AC045A3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1399" y="-34792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11B02C-B8F1-824D-B384-1BEB6B487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031" y="2998744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8631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Pacific Halibut,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BF399C-6025-714C-B0AC-93E1D24D2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5943" y="459986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F5924E7-8C51-DB4B-8F1B-AB06A29AFC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9196" y="382743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3589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C18A72-2AE7-8F48-8E6F-966142A3150A}"/>
              </a:ext>
            </a:extLst>
          </p:cNvPr>
          <p:cNvGrpSpPr/>
          <p:nvPr/>
        </p:nvGrpSpPr>
        <p:grpSpPr>
          <a:xfrm>
            <a:off x="7868" y="-362894"/>
            <a:ext cx="11650388" cy="7018415"/>
            <a:chOff x="7868" y="-362894"/>
            <a:chExt cx="11650388" cy="701841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AE0CFE1-CA9D-C443-9C9B-2401EA680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8027" y="-362894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48A6D68-F78B-C241-85CB-E383920A8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256" y="2997921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728C2B9-12BF-B845-BD50-02FA671D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8" y="3286844"/>
              <a:ext cx="6858000" cy="3200400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306877E-E63F-9844-9607-F2A491977B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32" y="63271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4FBF06F-6E2B-8448-9652-C761389D9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8435" y="46511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B1A001-97C7-134D-B2B2-AFDF290A5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7887" y="3833789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201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C85E99D-3D6A-494D-BC68-6ACDF2C2E2CD}"/>
              </a:ext>
            </a:extLst>
          </p:cNvPr>
          <p:cNvGrpSpPr/>
          <p:nvPr/>
        </p:nvGrpSpPr>
        <p:grpSpPr>
          <a:xfrm>
            <a:off x="0" y="-341557"/>
            <a:ext cx="11655612" cy="6997078"/>
            <a:chOff x="0" y="-341557"/>
            <a:chExt cx="11655612" cy="699707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E2F7EF2-6F3E-524E-8015-7C45C93202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4018" y="-341557"/>
              <a:ext cx="2613660" cy="31363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D64058-0D39-914E-81F7-5836114E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612" y="299586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FD2086D-1BFE-7248-9C2C-E246185BF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270308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22AF6B6-060B-9E4E-A93A-F90790B2E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125" y="630161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5486640-E707-0448-8DBF-E7B5B3366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3313" y="46024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C2DE780-3B2E-3C4B-86BA-BFC43D0D6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1147" y="3825530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5708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418AF6-A5C4-C442-8913-B8C835F10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22F047B-414C-1344-9F10-76D2D2D2A258}"/>
              </a:ext>
            </a:extLst>
          </p:cNvPr>
          <p:cNvGrpSpPr/>
          <p:nvPr/>
        </p:nvGrpSpPr>
        <p:grpSpPr>
          <a:xfrm>
            <a:off x="6209607" y="-354670"/>
            <a:ext cx="4925114" cy="7202387"/>
            <a:chOff x="6209607" y="-354670"/>
            <a:chExt cx="4925114" cy="72023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6A431C2-663E-D548-B037-C11C8CB4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6721" y="-35467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1A97553-504B-0144-B44E-D1D90AE1A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28430" y="3006638"/>
              <a:ext cx="2613660" cy="3136392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2006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Chinook Salmon,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5C08222-4AFA-8F48-89EA-5E6EDFC62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09607" y="46310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F7A6F4D-6B16-4346-97F2-6A934ED5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3656" y="382554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3343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CB1EAB1C-4140-AD47-973B-245715BA0D2E}"/>
              </a:ext>
            </a:extLst>
          </p:cNvPr>
          <p:cNvGrpSpPr/>
          <p:nvPr/>
        </p:nvGrpSpPr>
        <p:grpSpPr>
          <a:xfrm>
            <a:off x="-6346" y="-355916"/>
            <a:ext cx="11661502" cy="7011437"/>
            <a:chOff x="-6346" y="-355916"/>
            <a:chExt cx="11661502" cy="70114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9314B61-9B82-2246-BB29-85DE2548B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156" y="-355916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CF822F8-C163-8144-A7DC-1420A34B5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6662" y="3009393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6E81F6-91BC-5849-ABC7-A4B18C04B5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346" y="3286724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8D3D0CF-3613-6643-9CF7-4EF19BE1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747" y="618500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B409C44-D7F4-2941-BF40-551354A838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7005" y="46499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7F3EC7D-7E0A-7843-8C0B-B89153D63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2661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9075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E67CBC3-0017-C042-9AEF-A7F5667F76A1}"/>
              </a:ext>
            </a:extLst>
          </p:cNvPr>
          <p:cNvGrpSpPr/>
          <p:nvPr/>
        </p:nvGrpSpPr>
        <p:grpSpPr>
          <a:xfrm>
            <a:off x="-816" y="-363253"/>
            <a:ext cx="11655094" cy="7018774"/>
            <a:chOff x="-816" y="-363253"/>
            <a:chExt cx="11655094" cy="70187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0F1A9A-3A43-E54F-9700-39466FAA0B3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6278" y="-363253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8910B47-15AC-0B4D-8EEB-98100A1B3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798" y="2998744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8A99AB4-84C9-4648-9D6A-50EAF1E4C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16" y="3291813"/>
              <a:ext cx="6858000" cy="3200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51B414E-A568-EB41-B8E9-0A6CE4903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790" y="645453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CBA3E1C-23BE-9F4E-B2C3-7BF9FEE40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644" y="46361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53BBED5-5D15-9E46-885C-0A3619102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30682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5372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16C0C809-D73B-7C4D-89FC-50B4669D12ED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D8E5E6-9679-3B43-92F8-865F52960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970" y="-363370"/>
            <a:ext cx="3048000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2F19A8-D289-6E48-88B6-5F604E62D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842" y="461308"/>
            <a:ext cx="2760453" cy="27604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8CEF7D4-8362-ED45-A78C-C4C2372DA060}"/>
              </a:ext>
            </a:extLst>
          </p:cNvPr>
          <p:cNvGrpSpPr/>
          <p:nvPr/>
        </p:nvGrpSpPr>
        <p:grpSpPr>
          <a:xfrm>
            <a:off x="-260604" y="-209482"/>
            <a:ext cx="11214414" cy="3751295"/>
            <a:chOff x="-260604" y="-209482"/>
            <a:chExt cx="11214414" cy="375129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FF869471-C979-5648-B17B-6CCBC8642AF7}"/>
                </a:ext>
              </a:extLst>
            </p:cNvPr>
            <p:cNvCxnSpPr>
              <a:cxnSpLocks/>
            </p:cNvCxnSpPr>
            <p:nvPr/>
          </p:nvCxnSpPr>
          <p:spPr>
            <a:xfrm>
              <a:off x="-83147" y="414485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FDE278F7-D1A8-FC4C-840B-E823A097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37" y="136459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CC71DA6F-2B20-2348-9AE3-8D89D01A99C9}"/>
                </a:ext>
              </a:extLst>
            </p:cNvPr>
            <p:cNvCxnSpPr>
              <a:cxnSpLocks/>
            </p:cNvCxnSpPr>
            <p:nvPr/>
          </p:nvCxnSpPr>
          <p:spPr>
            <a:xfrm>
              <a:off x="-260604" y="3255959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1BD3E52-1AE7-C64A-A407-D171475797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20" y="2977933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9CA1054-F76A-5949-BD48-B5E8CECE9F59}"/>
                </a:ext>
              </a:extLst>
            </p:cNvPr>
            <p:cNvCxnSpPr>
              <a:cxnSpLocks/>
            </p:cNvCxnSpPr>
            <p:nvPr/>
          </p:nvCxnSpPr>
          <p:spPr>
            <a:xfrm>
              <a:off x="10414314" y="6854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B9CD6AD-F3B7-3E4A-9874-7AA6E12AF3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667298" y="-209482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2072D86-A87F-C04F-89FA-A06687362609}"/>
                </a:ext>
              </a:extLst>
            </p:cNvPr>
            <p:cNvCxnSpPr>
              <a:cxnSpLocks/>
            </p:cNvCxnSpPr>
            <p:nvPr/>
          </p:nvCxnSpPr>
          <p:spPr>
            <a:xfrm>
              <a:off x="8129571" y="78085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E0F5F891-91A2-AB44-BB81-E7D4F7C4CB1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82555" y="502828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0013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Dungeness Crab, Present</a:t>
            </a:r>
          </a:p>
        </p:txBody>
      </p:sp>
    </p:spTree>
    <p:extLst>
      <p:ext uri="{BB962C8B-B14F-4D97-AF65-F5344CB8AC3E}">
        <p14:creationId xmlns:p14="http://schemas.microsoft.com/office/powerpoint/2010/main" val="3558574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C93E67C3-92E8-B843-A93B-17C69758D1B8}"/>
              </a:ext>
            </a:extLst>
          </p:cNvPr>
          <p:cNvGrpSpPr/>
          <p:nvPr/>
        </p:nvGrpSpPr>
        <p:grpSpPr>
          <a:xfrm>
            <a:off x="6192569" y="-364770"/>
            <a:ext cx="4950399" cy="7212487"/>
            <a:chOff x="6192569" y="-364770"/>
            <a:chExt cx="4950399" cy="7212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8D1EA68-4BDC-A64A-A3C4-A459207BF3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8390" y="-36477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8F552DD-53A4-414F-AD59-FE7ADBD6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968" y="3000983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20064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Chinook Salmon,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7405DA-9A33-0043-B003-11AC0A4F9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2569" y="456281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11863BC-688C-104A-817A-B7A4FEC0A5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1805" y="3827046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3378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A6C0519-030E-EB44-B9DE-D033E1AD6B14}"/>
              </a:ext>
            </a:extLst>
          </p:cNvPr>
          <p:cNvGrpSpPr/>
          <p:nvPr/>
        </p:nvGrpSpPr>
        <p:grpSpPr>
          <a:xfrm>
            <a:off x="10332" y="-364770"/>
            <a:ext cx="11648727" cy="7020291"/>
            <a:chOff x="10332" y="-364770"/>
            <a:chExt cx="11648727" cy="7020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1BE036F-A9FB-DF47-95B0-7698450DD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8965" y="-364770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3651CC2-042D-6042-9B41-A7A87C150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1059" y="298950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98F35B0-A914-8D48-8AD9-F57DD7658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32" y="3298883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EAE93A-8D6F-4D46-B337-26112B85E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32" y="62880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8F99EA7-3025-7A40-81BD-CF868A5B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5278" y="464125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475EBF-B6AF-0D47-9848-BE0CC5BD5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6053" y="3820006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480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F416AF0-5641-C640-A61B-8D8C06F6E28D}"/>
              </a:ext>
            </a:extLst>
          </p:cNvPr>
          <p:cNvGrpSpPr/>
          <p:nvPr/>
        </p:nvGrpSpPr>
        <p:grpSpPr>
          <a:xfrm>
            <a:off x="-6346" y="-361113"/>
            <a:ext cx="11665180" cy="7016634"/>
            <a:chOff x="-6346" y="-361113"/>
            <a:chExt cx="11665180" cy="70166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4FA35F-DED0-F641-A826-1178E9409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1647" y="-361113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9B57384-5CE1-694B-8D7D-9ADACFDF3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834" y="2988685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87C22B9-B196-FE4B-AF7A-ABC7D9A88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346" y="3284596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F499287-B388-A74C-842B-B5E0EF5CB1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644" y="631230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2124BB3-7AE3-3A4E-B9D0-81E803C08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5743" y="46397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398AD7E-3F58-5A49-8FEF-897E992DF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0434" y="3824630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610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86196-B913-0543-A58B-9FB0BAA016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CAB0089-4E2A-4848-AA8D-3037D17B2918}"/>
              </a:ext>
            </a:extLst>
          </p:cNvPr>
          <p:cNvGrpSpPr/>
          <p:nvPr/>
        </p:nvGrpSpPr>
        <p:grpSpPr>
          <a:xfrm>
            <a:off x="6188360" y="-362560"/>
            <a:ext cx="4950047" cy="7210277"/>
            <a:chOff x="6188360" y="-362560"/>
            <a:chExt cx="4950047" cy="721027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C820031-8A97-4843-972C-6049F58BA2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1171" y="-36256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54AA66D-E15D-D74D-8033-86D485886A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407" y="2995173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788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Coho Salmon,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E5BF7D-A7F8-224D-B550-F50A3937A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8360" y="463999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6C6A258-EEC5-C04A-889E-5779DB092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5047" y="382236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330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190C9C-2771-F44F-B821-0F602A6E483B}"/>
              </a:ext>
            </a:extLst>
          </p:cNvPr>
          <p:cNvGrpSpPr/>
          <p:nvPr/>
        </p:nvGrpSpPr>
        <p:grpSpPr>
          <a:xfrm>
            <a:off x="-3022" y="-356779"/>
            <a:ext cx="11657205" cy="7012300"/>
            <a:chOff x="-3022" y="-356779"/>
            <a:chExt cx="11657205" cy="70123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E1B3137-4116-BA4B-A474-E684A5FEE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6183" y="-356779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611C00C-BC8D-5B4F-AED4-ECE34658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2589" y="3010953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D13364F-CE7A-B64D-B890-0693AB2F6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022" y="3284596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FD2B41C-3530-C14B-9AB6-A949A86AA7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215" y="64490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531C8F-8F18-C649-8E75-4DB2D5061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6868" y="45653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51B70AE-1BD4-6D47-86E6-E35E394FDB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6868" y="382752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20632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297EB82-4786-154D-84BB-661E68E83BCB}"/>
              </a:ext>
            </a:extLst>
          </p:cNvPr>
          <p:cNvGrpSpPr/>
          <p:nvPr/>
        </p:nvGrpSpPr>
        <p:grpSpPr>
          <a:xfrm>
            <a:off x="16500" y="-363143"/>
            <a:ext cx="11631039" cy="7018664"/>
            <a:chOff x="16500" y="-363143"/>
            <a:chExt cx="11631039" cy="701866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7F40BA2-6AAE-BD44-A1CD-B54F706B81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539" y="-363143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D03AA5E-64C6-524D-A3F8-1F000C65595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2802" y="3002442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1705816-D7CE-E740-BD7F-AE3F23863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500" y="3285221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83E7965-7A63-3E43-9A12-8382754E5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64" y="640356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FB1EEA-DCDE-434F-8944-9731115B2E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5459" y="474128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D7470E-54AA-7A45-9CC7-BEA1284AB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8024" y="381934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483307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7AAB5-9477-6042-8133-D0AD12B6E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Sockeye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F661F-F9A8-DB4A-826F-A42CF7BF7B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13049565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A11F13A-99B0-4E4E-AF48-0A9C0A84FC24}"/>
              </a:ext>
            </a:extLst>
          </p:cNvPr>
          <p:cNvGrpSpPr/>
          <p:nvPr/>
        </p:nvGrpSpPr>
        <p:grpSpPr>
          <a:xfrm>
            <a:off x="6184721" y="-359752"/>
            <a:ext cx="4940764" cy="7207469"/>
            <a:chOff x="6184721" y="-359752"/>
            <a:chExt cx="4940764" cy="72074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90BF64-1B64-FF4A-B314-E57795350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7485" y="-359752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5B83FD4-E850-404C-8EEE-501721C5E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9958" y="3009654"/>
              <a:ext cx="2613660" cy="3136392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9941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Sockeye Salmon,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FFF9D5-4E1E-D848-955F-E2A217600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721" y="464199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58A3DDF-83ED-7A4E-86D9-11178B5DE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3214" y="382696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289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560A1A8D-02EB-D743-8050-54CC84CA1820}"/>
              </a:ext>
            </a:extLst>
          </p:cNvPr>
          <p:cNvGrpSpPr/>
          <p:nvPr/>
        </p:nvGrpSpPr>
        <p:grpSpPr>
          <a:xfrm>
            <a:off x="-6346" y="-353569"/>
            <a:ext cx="11462804" cy="7009090"/>
            <a:chOff x="-6346" y="-353569"/>
            <a:chExt cx="11462804" cy="700909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D66ACC6-A7CA-7947-8F51-9A37F9271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33562" y="-353569"/>
              <a:ext cx="2613660" cy="3136392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606CC0D-0D24-4442-8709-EEBCC07190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798" y="3008780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908F24-2B1A-FA46-9244-468D369F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346" y="3295734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6FCBCF-2154-1846-A4BC-091DA1074C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644" y="633491"/>
              <a:ext cx="5907024" cy="2953512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E11A451-C642-6E46-A089-6636886A3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540" y="462853"/>
              <a:ext cx="2761488" cy="2761488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ECA8D5D5-EF4A-4943-BEAE-702AEE5A48B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8024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479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" name="Table 74">
            <a:extLst>
              <a:ext uri="{FF2B5EF4-FFF2-40B4-BE49-F238E27FC236}">
                <a16:creationId xmlns:a16="http://schemas.microsoft.com/office/drawing/2014/main" id="{C87D97D4-56F1-F542-BEBA-5E734DFE2909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E4F39C21-13EC-BF49-B786-7EE3C02C376F}"/>
              </a:ext>
            </a:extLst>
          </p:cNvPr>
          <p:cNvGrpSpPr/>
          <p:nvPr/>
        </p:nvGrpSpPr>
        <p:grpSpPr>
          <a:xfrm>
            <a:off x="-143726" y="-209482"/>
            <a:ext cx="11611904" cy="3751295"/>
            <a:chOff x="-143726" y="-209482"/>
            <a:chExt cx="11611904" cy="375129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DE4F2A9-AA3F-7E44-B771-4882F6A5AC44}"/>
                </a:ext>
              </a:extLst>
            </p:cNvPr>
            <p:cNvCxnSpPr>
              <a:cxnSpLocks/>
            </p:cNvCxnSpPr>
            <p:nvPr/>
          </p:nvCxnSpPr>
          <p:spPr>
            <a:xfrm>
              <a:off x="-83147" y="585941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5480015-39C7-AF42-B319-4B67ABCBC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9837" y="293627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7FBC6EE-819D-FD45-8100-C07F0B5C1A13}"/>
                </a:ext>
              </a:extLst>
            </p:cNvPr>
            <p:cNvCxnSpPr>
              <a:cxnSpLocks/>
            </p:cNvCxnSpPr>
            <p:nvPr/>
          </p:nvCxnSpPr>
          <p:spPr>
            <a:xfrm>
              <a:off x="-143726" y="3283305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3C5854-2C7B-AF48-AE6E-680B04683E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7620" y="2977933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CE1185B-CEA5-0C4B-88BC-A718F1971844}"/>
                </a:ext>
              </a:extLst>
            </p:cNvPr>
            <p:cNvCxnSpPr>
              <a:cxnSpLocks/>
            </p:cNvCxnSpPr>
            <p:nvPr/>
          </p:nvCxnSpPr>
          <p:spPr>
            <a:xfrm>
              <a:off x="10928682" y="6854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6C199DA3-AB13-5A41-B4BC-FF7482B08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1666" y="-209482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0B1F27C-7E28-F640-8F46-CD8DF93707FF}"/>
                </a:ext>
              </a:extLst>
            </p:cNvPr>
            <p:cNvCxnSpPr>
              <a:cxnSpLocks/>
            </p:cNvCxnSpPr>
            <p:nvPr/>
          </p:nvCxnSpPr>
          <p:spPr>
            <a:xfrm>
              <a:off x="8643939" y="780854"/>
              <a:ext cx="53949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E540A3F0-4585-FD4B-9F2B-270C042C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96923" y="502828"/>
              <a:ext cx="0" cy="5638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F0F3995-CE65-6642-BC52-0FAF4CCB7C8A}"/>
              </a:ext>
            </a:extLst>
          </p:cNvPr>
          <p:cNvCxnSpPr>
            <a:cxnSpLocks/>
          </p:cNvCxnSpPr>
          <p:nvPr/>
        </p:nvCxnSpPr>
        <p:spPr>
          <a:xfrm>
            <a:off x="8374677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1FBA822-80AB-C04A-8FFA-C409969B1DF5}"/>
              </a:ext>
            </a:extLst>
          </p:cNvPr>
          <p:cNvCxnSpPr>
            <a:cxnSpLocks/>
          </p:cNvCxnSpPr>
          <p:nvPr/>
        </p:nvCxnSpPr>
        <p:spPr>
          <a:xfrm flipV="1">
            <a:off x="8295169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EBD99068-1320-5C4F-AAC6-8F7D17A51A67}"/>
              </a:ext>
            </a:extLst>
          </p:cNvPr>
          <p:cNvSpPr txBox="1"/>
          <p:nvPr/>
        </p:nvSpPr>
        <p:spPr>
          <a:xfrm>
            <a:off x="7264961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00E1D28-632F-C94E-B944-3C2C46625DC7}"/>
              </a:ext>
            </a:extLst>
          </p:cNvPr>
          <p:cNvSpPr/>
          <p:nvPr/>
        </p:nvSpPr>
        <p:spPr>
          <a:xfrm>
            <a:off x="9172319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6127D90-4E3C-0F4D-A6DA-FA873FB5B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989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BAED1624-5C6E-AF49-9CBA-4B8A4F6B68B0}"/>
              </a:ext>
            </a:extLst>
          </p:cNvPr>
          <p:cNvSpPr txBox="1"/>
          <p:nvPr/>
        </p:nvSpPr>
        <p:spPr>
          <a:xfrm>
            <a:off x="9240207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5633DB-4F92-4749-BD7E-C6CD8C1C7E74}"/>
              </a:ext>
            </a:extLst>
          </p:cNvPr>
          <p:cNvCxnSpPr>
            <a:cxnSpLocks/>
          </p:cNvCxnSpPr>
          <p:nvPr/>
        </p:nvCxnSpPr>
        <p:spPr>
          <a:xfrm>
            <a:off x="8382696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7A92FC0-E2E4-404E-9D1F-96F784DD4397}"/>
              </a:ext>
            </a:extLst>
          </p:cNvPr>
          <p:cNvCxnSpPr>
            <a:cxnSpLocks/>
          </p:cNvCxnSpPr>
          <p:nvPr/>
        </p:nvCxnSpPr>
        <p:spPr>
          <a:xfrm flipV="1">
            <a:off x="8295167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64C68BD-A8F3-554D-BAF6-708E9E84FF41}"/>
              </a:ext>
            </a:extLst>
          </p:cNvPr>
          <p:cNvSpPr txBox="1"/>
          <p:nvPr/>
        </p:nvSpPr>
        <p:spPr>
          <a:xfrm>
            <a:off x="7265880" y="327858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62FB2917-8396-A44C-A032-3D5DE483CEB8}"/>
              </a:ext>
            </a:extLst>
          </p:cNvPr>
          <p:cNvSpPr/>
          <p:nvPr/>
        </p:nvSpPr>
        <p:spPr>
          <a:xfrm>
            <a:off x="9151964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2023757-B931-054A-B607-1A00AE3B5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005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21851E4C-1002-E043-A471-6791C311EA2C}"/>
              </a:ext>
            </a:extLst>
          </p:cNvPr>
          <p:cNvSpPr txBox="1"/>
          <p:nvPr/>
        </p:nvSpPr>
        <p:spPr>
          <a:xfrm>
            <a:off x="9231108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31064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B0DAC58-4FCD-9941-91EF-3DBB6E2ADC82}"/>
              </a:ext>
            </a:extLst>
          </p:cNvPr>
          <p:cNvGrpSpPr/>
          <p:nvPr/>
        </p:nvGrpSpPr>
        <p:grpSpPr>
          <a:xfrm>
            <a:off x="8833" y="-345217"/>
            <a:ext cx="11436997" cy="7000738"/>
            <a:chOff x="8833" y="-345217"/>
            <a:chExt cx="11436997" cy="700073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2EBB857-017B-D944-B90F-A07788EB4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28534" y="-345217"/>
              <a:ext cx="2613660" cy="313639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A8EE553-36A9-E144-AC95-5B3EEBE9E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2170" y="3012098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ACAB49-7484-B547-BD57-AD11D22C04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833" y="3298890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7DF6F33-79CD-7C43-8CB5-A94F8BD80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32" y="641090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8DC2D0-0617-2743-A6CA-E283EF421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22493" y="465115"/>
              <a:ext cx="2761488" cy="2761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6C46E7C-E002-684A-AC95-51949B555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1015" y="3826486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48454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945AE-C32D-E24E-8A98-99B21A4B14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AD816F-E126-A74E-ABA0-A8B4DF711135}"/>
              </a:ext>
            </a:extLst>
          </p:cNvPr>
          <p:cNvGrpSpPr/>
          <p:nvPr/>
        </p:nvGrpSpPr>
        <p:grpSpPr>
          <a:xfrm>
            <a:off x="6197596" y="-362135"/>
            <a:ext cx="4943192" cy="7209852"/>
            <a:chOff x="6197596" y="-362135"/>
            <a:chExt cx="4943192" cy="720985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56EEE51-D342-8145-BA23-C1D2C2904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788" y="-362135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B4440C1-15AE-A249-A1AA-104BCE56F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788" y="2989508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7123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Razor Clams,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BE3BFE2-267D-AA4F-ABDA-6F9AA878A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596" y="465263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F3B3961-268B-2647-83AD-E17FE6E112C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9330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12881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19988A3-78CF-9440-A0CD-EBA1F5137EF4}"/>
              </a:ext>
            </a:extLst>
          </p:cNvPr>
          <p:cNvGrpSpPr/>
          <p:nvPr/>
        </p:nvGrpSpPr>
        <p:grpSpPr>
          <a:xfrm>
            <a:off x="-7673" y="-360003"/>
            <a:ext cx="11658451" cy="7015524"/>
            <a:chOff x="-7673" y="-360003"/>
            <a:chExt cx="11658451" cy="701552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5065B59-AC32-4145-98B8-2D246D81B4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2778" y="-360003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F0031A-15B9-6A47-9400-11C5FF032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2589" y="3002442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1359AC-4D18-704F-A6F4-2FDF2CC7F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73" y="3297597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C2F3D62-3673-CD4D-AB0A-7D26D84980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837" y="638127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74E47A6-A151-3D43-9E95-3D53C9309F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4264" y="465770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BA4C60A-F446-2C4B-BB08-32F9FD57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209" y="3827350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31291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CA9E3B2-7B03-DD48-B51F-93E2617EFAAF}"/>
              </a:ext>
            </a:extLst>
          </p:cNvPr>
          <p:cNvGrpSpPr/>
          <p:nvPr/>
        </p:nvGrpSpPr>
        <p:grpSpPr>
          <a:xfrm>
            <a:off x="-3309" y="-362804"/>
            <a:ext cx="11649229" cy="7018325"/>
            <a:chOff x="-3309" y="-362804"/>
            <a:chExt cx="11649229" cy="70183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F4AE7B1-1A44-B94E-A34F-FE95C5FDF6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7920" y="-362804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6BB5C2F-C7A5-AB4F-83E8-F263D9161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34171" y="3007980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5CCB9F7-477C-FE4E-8C64-03393BA4E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309" y="3289607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1C0EB74-C5C8-6C4A-95E8-4ED789299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3193" y="62383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D466B43-D984-5648-ADD3-9E9F34458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7425" y="462990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DF65AF1-CAD3-C648-BB24-FE559C06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5629" y="382689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7500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9EABF-4EBC-3E41-B935-FDEBCAB97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Rockfish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BA995-552B-014C-81CB-D7DD916CFE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990775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E704D66-9779-5043-80B4-D7A8162B9291}"/>
              </a:ext>
            </a:extLst>
          </p:cNvPr>
          <p:cNvGrpSpPr/>
          <p:nvPr/>
        </p:nvGrpSpPr>
        <p:grpSpPr>
          <a:xfrm>
            <a:off x="6189001" y="-363017"/>
            <a:ext cx="4944209" cy="7210734"/>
            <a:chOff x="6189001" y="-363017"/>
            <a:chExt cx="4944209" cy="72107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8F3001D-4FE3-5140-AF16-23ADAF6792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4823" y="-363017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BA2C51D-5DBF-CF46-965B-BBD939AD55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5210" y="2992402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7783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Rockfish spp.,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4085B1-F628-4B44-BEE5-C5494634F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9388" y="462369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B31A035-8CEB-DF4E-B593-719C75E2B4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89001" y="3822967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41767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8375096-C00F-8E48-B31C-C316FF371862}"/>
              </a:ext>
            </a:extLst>
          </p:cNvPr>
          <p:cNvGrpSpPr/>
          <p:nvPr/>
        </p:nvGrpSpPr>
        <p:grpSpPr>
          <a:xfrm>
            <a:off x="8359" y="-363019"/>
            <a:ext cx="11652310" cy="7018540"/>
            <a:chOff x="8359" y="-363019"/>
            <a:chExt cx="11652310" cy="701854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259FAA2-0CA2-D94D-9861-32E9B974A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2514" y="-363019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D3C855E-2431-8141-B383-3DC75BA8E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2669" y="298950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B39C579-5C9E-B745-989C-B0A17DA13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59" y="3295734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DC8B02A-D749-3D4D-8CF7-1BA639B373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035" y="63638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0C6D09-C835-4E49-B16D-0DBB55004D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889" y="462997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5DEA7D0-1611-0344-987E-9D2A08DB69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8753" y="3824367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589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AD5308EA-CB20-5E47-811B-5276E81F3472}"/>
              </a:ext>
            </a:extLst>
          </p:cNvPr>
          <p:cNvGrpSpPr/>
          <p:nvPr/>
        </p:nvGrpSpPr>
        <p:grpSpPr>
          <a:xfrm>
            <a:off x="7868" y="-362693"/>
            <a:ext cx="11638941" cy="7018214"/>
            <a:chOff x="7868" y="-362693"/>
            <a:chExt cx="11638941" cy="70182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F691A5-8949-1146-BA9A-B10D2952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4616" y="-362693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BAD406-7F60-B842-BE2E-DA75DD53C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8809" y="2990037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129ABD8-FADF-5644-BECA-8BC8EAE7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68" y="3298890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96C2920-536F-574E-AB4B-9EA0F9E5C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644" y="640356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5199DDD-4878-5C4B-946A-FDAA387C9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5594" y="464079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245F3B9-02D6-3844-ACFA-D68DAFA50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9415" y="382503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66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5EFBA-A147-7742-B2DD-72DFA4651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2F3876EF-3872-A547-B5D8-4F142D006F52}"/>
              </a:ext>
            </a:extLst>
          </p:cNvPr>
          <p:cNvGrpSpPr/>
          <p:nvPr/>
        </p:nvGrpSpPr>
        <p:grpSpPr>
          <a:xfrm>
            <a:off x="6186329" y="-342974"/>
            <a:ext cx="4952078" cy="7190691"/>
            <a:chOff x="6186329" y="-342974"/>
            <a:chExt cx="4952078" cy="71906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1B5F59-7DBB-E548-A8C3-01FE48C722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3734" y="-342974"/>
              <a:ext cx="2613660" cy="31363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AAED5F-08DE-4541-932B-5954ACFBD7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0407" y="2989616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4720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Albacore,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47C919A-C4B9-0449-B587-5AF1ED8EAA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6329" y="465155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BEA7330-BA80-D540-B77F-C11435A089B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7373" y="382439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7565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EE11C0E-D172-6F40-A0EA-ACE339DE7E8A}"/>
              </a:ext>
            </a:extLst>
          </p:cNvPr>
          <p:cNvGrpSpPr/>
          <p:nvPr/>
        </p:nvGrpSpPr>
        <p:grpSpPr>
          <a:xfrm>
            <a:off x="0" y="-365153"/>
            <a:ext cx="11655050" cy="7020674"/>
            <a:chOff x="0" y="-365153"/>
            <a:chExt cx="11655050" cy="702067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ED5AE08-9240-1848-BADA-7FDA335CB6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549" y="-365153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0E49A1B-0A3B-3E49-9200-56075E4F9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7050" y="2997921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B0C29B-E0DF-6A4C-9A91-5B3E5779C39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297508"/>
              <a:ext cx="6858000" cy="32004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2C68007-296B-4C42-BFF1-2EE01B656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03264" y="647076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27E48A-50B4-9941-9B33-79554DF8F1E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867" y="45438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758582-2D12-2E48-A5C5-9FF22EBA94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065" y="3826692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96039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1F79332-7834-094A-BBAF-EDF1B7065A31}"/>
              </a:ext>
            </a:extLst>
          </p:cNvPr>
          <p:cNvGrpSpPr/>
          <p:nvPr/>
        </p:nvGrpSpPr>
        <p:grpSpPr>
          <a:xfrm>
            <a:off x="-1946" y="-364770"/>
            <a:ext cx="11658679" cy="7020291"/>
            <a:chOff x="-1946" y="-364770"/>
            <a:chExt cx="11658679" cy="7020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0C5D8A9-5EC8-4C45-A6DF-89E9D2D42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937" y="-364770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6B20E86-CB78-5F43-8C0E-08D171E4CF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733" y="298950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ABA9814-C514-2A43-8F74-B411510170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946" y="3287167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918E3CD-5B5E-A94B-AAC4-6E62AF816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32" y="632788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FC8370-CDE4-7D45-B3F0-BD1BA6B03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2538" y="465263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1B84C12-E318-114F-AC79-DD4848E77D1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9574" y="3814849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018976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C34DD-B691-484A-8AD6-7304B9A8A6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Hake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F6499-8B4D-264E-8C6B-0BA4CB176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7280362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7782D13-7BDC-394F-BEBA-BC3AF18E5D12}"/>
              </a:ext>
            </a:extLst>
          </p:cNvPr>
          <p:cNvGrpSpPr/>
          <p:nvPr/>
        </p:nvGrpSpPr>
        <p:grpSpPr>
          <a:xfrm>
            <a:off x="6191941" y="-364770"/>
            <a:ext cx="4951947" cy="7212487"/>
            <a:chOff x="6191941" y="-364770"/>
            <a:chExt cx="4951947" cy="7212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EA1213C-A861-B24B-AD37-9D365B714E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78402" y="-36477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21ED302-9F07-E042-BA15-CC82EE358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888" y="2992481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191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Hake,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F41A2A6-1463-2944-9454-070719F549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1941" y="462290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CA0AC8-D839-7548-96B6-1E53EC9EA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6165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32831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4CE4889-ECC0-6A4C-8DB4-33CE20E708A3}"/>
              </a:ext>
            </a:extLst>
          </p:cNvPr>
          <p:cNvGrpSpPr/>
          <p:nvPr/>
        </p:nvGrpSpPr>
        <p:grpSpPr>
          <a:xfrm>
            <a:off x="0" y="-364770"/>
            <a:ext cx="11658118" cy="7020291"/>
            <a:chOff x="0" y="-364770"/>
            <a:chExt cx="11658118" cy="702029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648769-A97F-B340-8589-70FFC8026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882" y="-364770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6854FD4-2C2E-E447-B8DD-68F3FB36A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118" y="2988674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EED064-5E05-1F44-B85E-1CFC76B477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302737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A9E959F-ACC1-AA4B-8177-3C2920616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2135" y="645453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F9E10F4-B926-6C41-8456-98B9FB46656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4938" y="463941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3C78EF4-7342-B44F-AFCD-BF78FF4BDCA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505" y="3835628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95495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31BE3C4C-C364-294B-922D-2634BB38472E}"/>
              </a:ext>
            </a:extLst>
          </p:cNvPr>
          <p:cNvGrpSpPr/>
          <p:nvPr/>
        </p:nvGrpSpPr>
        <p:grpSpPr>
          <a:xfrm>
            <a:off x="466" y="-356494"/>
            <a:ext cx="11651749" cy="7012015"/>
            <a:chOff x="466" y="-356494"/>
            <a:chExt cx="11651749" cy="701201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DA1463E-BBF6-4346-A446-8D8E88FD1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988" y="-356494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BF962A3-82D7-D349-8FBE-313DDB5077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4215" y="2997015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5DB4449-EC74-854D-AC65-C2C4D0F99E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6" y="3301106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5B14CB5-DDFF-A944-A4B6-E26B67078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356" y="64060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3039DA1-6286-0E4C-ABF4-75817D0EB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2502" y="457756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374009-8F0D-9945-B6D5-FFF559A09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8788" y="382641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00377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90D5F9B-232D-9E42-842A-C3BC792ACDF9}"/>
              </a:ext>
            </a:extLst>
          </p:cNvPr>
          <p:cNvGrpSpPr/>
          <p:nvPr/>
        </p:nvGrpSpPr>
        <p:grpSpPr>
          <a:xfrm>
            <a:off x="6198617" y="-364770"/>
            <a:ext cx="4942913" cy="7212487"/>
            <a:chOff x="6198617" y="-364770"/>
            <a:chExt cx="4942913" cy="721248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39C7A6A-0937-9643-B5AC-5311099C5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530" y="-364770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CEBDFF3-B972-7247-8894-94A40C1FC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9566" y="2988685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1911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Hake,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F9833D-1D2B-154E-8CC4-5C71757C2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8617" y="454278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0CCB844-0726-7D46-B46F-257DB3A36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8617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649709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10B05780-F09A-094A-A371-2356769EAEF5}"/>
              </a:ext>
            </a:extLst>
          </p:cNvPr>
          <p:cNvGrpSpPr/>
          <p:nvPr/>
        </p:nvGrpSpPr>
        <p:grpSpPr>
          <a:xfrm>
            <a:off x="-6346" y="-362274"/>
            <a:ext cx="11663279" cy="7017795"/>
            <a:chOff x="-6346" y="-362274"/>
            <a:chExt cx="11663279" cy="701779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AC0FB01-67EA-9442-8D80-4D3E6E948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9697" y="-362274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912753A-21E2-744E-B638-32C20E105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933" y="2991017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9C7B2B9-FC41-C141-A223-73490D97F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346" y="3287396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7545F9F-8BCD-214B-A1D4-8DFF75C4D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459" y="638127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78216A-65A9-FB4B-88D8-D88D018853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5679" y="46375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D729532-8A7E-FC45-A918-C54BF858C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1539" y="3826962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12851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7319AE66-54A1-134C-9414-25C7268337B0}"/>
              </a:ext>
            </a:extLst>
          </p:cNvPr>
          <p:cNvGrpSpPr/>
          <p:nvPr/>
        </p:nvGrpSpPr>
        <p:grpSpPr>
          <a:xfrm>
            <a:off x="-984" y="-352630"/>
            <a:ext cx="11659240" cy="7008151"/>
            <a:chOff x="-984" y="-352630"/>
            <a:chExt cx="11659240" cy="700815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0921BF4-838D-244D-AFB1-55CEBA1AE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946" y="-352630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A7F504F-B692-2D45-838B-0E94C6BA2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256" y="2988471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FAF636-DDB7-C448-974E-6F756A5E97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984" y="3295734"/>
              <a:ext cx="6858000" cy="32004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B1B7C5E-5456-0A4C-88B9-30F8165D8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3932" y="633491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D8A270F-6AAA-954F-9CDA-9A0D56B202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6329" y="461579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0A01CC5-28D2-CE47-A161-4BCC4C033E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565" y="3810088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8454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2D0A9155-5B08-DB43-A7D5-A3B8A5A34622}"/>
              </a:ext>
            </a:extLst>
          </p:cNvPr>
          <p:cNvGrpSpPr/>
          <p:nvPr/>
        </p:nvGrpSpPr>
        <p:grpSpPr>
          <a:xfrm>
            <a:off x="6195047" y="-361774"/>
            <a:ext cx="4947697" cy="7228212"/>
            <a:chOff x="6195047" y="-361774"/>
            <a:chExt cx="4947697" cy="722821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FF6849D-14FE-0D45-A353-BF0B3A8D6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825" y="-361774"/>
              <a:ext cx="3048000" cy="36576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3D3F2EC-1ACA-1E46-9BB6-CF571EDA8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744" y="2989508"/>
              <a:ext cx="3048000" cy="365760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5410E58-2E4F-424D-821A-C1B31F23BDCC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7D44BF-76FA-974C-A74D-F34D4D5FE8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94C2A11-0859-C141-933A-BBE84CE42595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1A5BD1-B0FA-EB45-AE94-08D31CCDC9B0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28CE51-08AF-464C-88BE-B34F7B7A86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6560AD5-E61A-2549-B407-9A632E2365F2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8BE65C4-358F-3547-A1B1-501A27CC8569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C963265C-9402-FD4D-B3F5-1C482B0A4E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1EA9B02-3421-EB42-AEE9-5F38816B1779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10EDABC-2BBF-0747-A9DB-679A1DF71207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A8EAB798-854B-2D49-842B-F5559D584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C9FCD-CF6C-4246-B0B0-9BA08CEA7EAC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6C734C3-248A-C84A-AB74-D6144C3CBD95}"/>
                </a:ext>
              </a:extLst>
            </p:cNvPr>
            <p:cNvSpPr txBox="1"/>
            <p:nvPr/>
          </p:nvSpPr>
          <p:spPr>
            <a:xfrm>
              <a:off x="6765690" y="6558661"/>
              <a:ext cx="200131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Dungeness Crab,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B4FAAA-DFFD-BC47-A7E4-04F49D926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5047" y="459986"/>
              <a:ext cx="2761488" cy="276148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E3C0B7A-536F-8D4A-B827-0075F5AB29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8595" y="3811040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6742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996C-43B1-9149-8F64-EEE5CBA7C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Pink Shrimp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C764C5-EEF8-FA42-9F15-2E6D1C552B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12043300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0EBFB856-8131-E641-A2AB-82BA95B71E5B}"/>
              </a:ext>
            </a:extLst>
          </p:cNvPr>
          <p:cNvGrpSpPr/>
          <p:nvPr/>
        </p:nvGrpSpPr>
        <p:grpSpPr>
          <a:xfrm>
            <a:off x="6184941" y="-356733"/>
            <a:ext cx="4954150" cy="7204450"/>
            <a:chOff x="6184941" y="-356733"/>
            <a:chExt cx="4954150" cy="720445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84BB675-1F31-484E-8C5B-5BBAB08D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1855" y="-356733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F2F80C-4954-824E-B56B-0004D7329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091" y="2998744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695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Pink Shrimp,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6DFD657-5DE2-9A41-BE0F-26FEAC8D86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84941" y="464203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4EE6455-4C78-4444-84D7-F50CA47BDE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09454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6444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EF52239-E435-1346-9C7D-7AADDAA3C631}"/>
              </a:ext>
            </a:extLst>
          </p:cNvPr>
          <p:cNvGrpSpPr/>
          <p:nvPr/>
        </p:nvGrpSpPr>
        <p:grpSpPr>
          <a:xfrm>
            <a:off x="-6346" y="-355534"/>
            <a:ext cx="11652015" cy="7011055"/>
            <a:chOff x="-6346" y="-355534"/>
            <a:chExt cx="11652015" cy="70110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EF01A96-FC58-154E-9E9D-B640958A4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7669" y="-355534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E7CB5F-8776-B84C-832D-C5650976E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97669" y="2989508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A6C2B6-5D32-3444-982A-421E3DE52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346" y="3302735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624213-9E93-1549-B666-70A9480D1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7457" y="640270"/>
              <a:ext cx="5486400" cy="2743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C6FAF0C-8967-F046-9DB1-C9FB63951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3801" y="46300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EC303C7-3862-3E48-BBE1-E5346D495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9654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8831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5AC60A16-FD7A-1F45-A56B-A5C5567E3E31}"/>
              </a:ext>
            </a:extLst>
          </p:cNvPr>
          <p:cNvGrpSpPr/>
          <p:nvPr/>
        </p:nvGrpSpPr>
        <p:grpSpPr>
          <a:xfrm>
            <a:off x="-3670" y="-364770"/>
            <a:ext cx="11663258" cy="7021114"/>
            <a:chOff x="-3670" y="-364770"/>
            <a:chExt cx="11663258" cy="702111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B62A830-B81E-2347-B486-1390BD514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1433" y="-364770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859F68DF-98A1-D444-97DF-125BCE1E5B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1588" y="2998744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3CF5019-F646-0D4E-91F9-9E682434C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670" y="3270308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35E50CB-1916-5645-8F03-E4E6EB855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8099" y="632788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0C3A72C-522B-DE47-96DC-7BAA3555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8769" y="46446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E26FEEF-FD85-8A45-B80E-C34E12AF5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5354" y="3832990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1350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5682C-CC5E-BE45-A108-BD5500EDD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California 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C621EF-A756-BA4A-85B4-07FDFB8154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Surface &amp; Bottom</a:t>
            </a:r>
          </a:p>
        </p:txBody>
      </p:sp>
    </p:spTree>
    <p:extLst>
      <p:ext uri="{BB962C8B-B14F-4D97-AF65-F5344CB8AC3E}">
        <p14:creationId xmlns:p14="http://schemas.microsoft.com/office/powerpoint/2010/main" val="37004368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A1E72E-B297-5149-9368-6ABE0DC1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7495" y="-341983"/>
            <a:ext cx="2613660" cy="313639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9E7BFE5-3FE6-524F-BD2C-E19DF1D98D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0325" y="2998744"/>
            <a:ext cx="3048000" cy="365760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136165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431999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27858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597267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637" y="6026654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251014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7F7D382-0A14-C94E-9403-4C6B683A07D8}"/>
              </a:ext>
            </a:extLst>
          </p:cNvPr>
          <p:cNvSpPr txBox="1"/>
          <p:nvPr/>
        </p:nvSpPr>
        <p:spPr>
          <a:xfrm>
            <a:off x="6775654" y="6539940"/>
            <a:ext cx="21373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California Halibut, Present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1A2E10-291E-9F42-96E7-227C6E2E3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860" y="473996"/>
            <a:ext cx="2761488" cy="27614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289FF7-B98B-3C45-BB33-5B6584CC08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0008" y="3827046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8622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9B436758-80B3-3E4B-915C-D3387D97DC22}"/>
              </a:ext>
            </a:extLst>
          </p:cNvPr>
          <p:cNvGrpSpPr/>
          <p:nvPr/>
        </p:nvGrpSpPr>
        <p:grpSpPr>
          <a:xfrm>
            <a:off x="-5074" y="-363055"/>
            <a:ext cx="11661671" cy="7018576"/>
            <a:chOff x="-5074" y="-363055"/>
            <a:chExt cx="11661671" cy="701857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D23CDD-44B0-D54D-A26F-6EB4BE71D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253" y="-363055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67D4A-2B29-5C44-976F-144DC0CACD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597" y="2981036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D7CC1A8-43AD-9B4A-8766-E7A8F73FA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074" y="3295734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359BE02-8345-0545-8FCE-9F7272A0C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3771" y="641091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55E7EB-9244-304D-A6D8-F9CD4E381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552" y="45653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603D79A-417B-8846-A3B9-B475EFA49C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601" y="3828752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3023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808142E5-97DB-2A46-8644-BFF1ECFC0354}"/>
              </a:ext>
            </a:extLst>
          </p:cNvPr>
          <p:cNvGrpSpPr/>
          <p:nvPr/>
        </p:nvGrpSpPr>
        <p:grpSpPr>
          <a:xfrm>
            <a:off x="0" y="-361919"/>
            <a:ext cx="11656750" cy="7023273"/>
            <a:chOff x="0" y="-361919"/>
            <a:chExt cx="11656750" cy="702327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0F83D96-F49B-BC4A-B619-211ECB86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96714" y="-361919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F73B9B2-45E9-A04B-83A6-706A15759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8750" y="3003754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8AE209B-435E-F94B-B469-479999447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3284596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4470C65-6C7A-8C4C-8372-A286D10BB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5833" y="632788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B61C72-A02D-8F45-BCB8-3040F4D2F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1891" y="462864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7636F82-2505-1F4B-8B64-84BFFA080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2096" y="382347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6762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44FF1BEE-2A16-5544-B48F-A433DACC2231}"/>
              </a:ext>
            </a:extLst>
          </p:cNvPr>
          <p:cNvGrpSpPr/>
          <p:nvPr/>
        </p:nvGrpSpPr>
        <p:grpSpPr>
          <a:xfrm>
            <a:off x="6195047" y="-341983"/>
            <a:ext cx="4728571" cy="7189700"/>
            <a:chOff x="6195047" y="-341983"/>
            <a:chExt cx="4728571" cy="71897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7D58DDB-C7DA-264B-BDB2-D69371977B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09958" y="-341983"/>
              <a:ext cx="2613660" cy="313639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4A3314D-26EE-EF44-B271-7EC5B0D25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09958" y="3002733"/>
              <a:ext cx="2613660" cy="3136392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B686ECD2-18DA-C748-9AFB-897C53D79C09}"/>
                </a:ext>
              </a:extLst>
            </p:cNvPr>
            <p:cNvSpPr txBox="1"/>
            <p:nvPr/>
          </p:nvSpPr>
          <p:spPr>
            <a:xfrm>
              <a:off x="6775654" y="6539940"/>
              <a:ext cx="21373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California Halibut,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B0B7F8A-9068-164B-9A8B-DC26F89CE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7596" y="462187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7A63D6B-176E-724D-B8CC-0F4F610E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5047" y="382397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762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F1F1FDBA-CD12-424D-BC91-A52CAAB93CFB}"/>
              </a:ext>
            </a:extLst>
          </p:cNvPr>
          <p:cNvGrpSpPr/>
          <p:nvPr/>
        </p:nvGrpSpPr>
        <p:grpSpPr>
          <a:xfrm>
            <a:off x="-6101" y="-357156"/>
            <a:ext cx="11664873" cy="7013500"/>
            <a:chOff x="-6101" y="-357156"/>
            <a:chExt cx="11664873" cy="70135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FFFB1D2-22EF-E447-B21B-939E837980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0053" y="-357156"/>
              <a:ext cx="30480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FD56EF-9339-7943-B8C7-708F709F7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0772" y="2998744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D084C35-3F31-1443-80A6-563591319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101" y="3301716"/>
              <a:ext cx="6858000" cy="32004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476C6E0-DDBA-6B49-B818-3246B7E5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9644" y="638127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3366BBA-D8F7-B041-BDE1-26B824207E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09552" y="464626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F36755C-D868-DA40-A21E-58CFC5C2F1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1854" y="3823167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427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488B57F-8AF5-C74D-B3CB-8F12D80E16F6}"/>
              </a:ext>
            </a:extLst>
          </p:cNvPr>
          <p:cNvGrpSpPr/>
          <p:nvPr/>
        </p:nvGrpSpPr>
        <p:grpSpPr>
          <a:xfrm>
            <a:off x="9526" y="-352538"/>
            <a:ext cx="11649732" cy="7008059"/>
            <a:chOff x="9526" y="-352538"/>
            <a:chExt cx="11649732" cy="700805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2CFC6AC-B461-4843-B69F-B36583343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1103" y="-352538"/>
              <a:ext cx="3048000" cy="3657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86F287C-04A5-E040-BBE4-2F3563FFF4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1258" y="2989508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79FB9A5-1B6A-F247-9121-F5B9822B0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6" y="3285140"/>
              <a:ext cx="6858000" cy="3200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59FF348-0BD1-F349-92A6-1D40842C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976" y="61141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1AE4BDB-C211-0049-B2FB-2C04ADDE2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4426" y="455018"/>
              <a:ext cx="2761488" cy="27614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9AE597-3E9A-F94E-8A5C-A7C0DBFAF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4426" y="381924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81895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69E56AD-D436-6149-AE98-18BC190EACAE}"/>
              </a:ext>
            </a:extLst>
          </p:cNvPr>
          <p:cNvGrpSpPr/>
          <p:nvPr/>
        </p:nvGrpSpPr>
        <p:grpSpPr>
          <a:xfrm>
            <a:off x="10290" y="-358157"/>
            <a:ext cx="11644866" cy="7013678"/>
            <a:chOff x="10290" y="-358157"/>
            <a:chExt cx="11644866" cy="70136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F9C500-8403-E748-9D57-AD534A3C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7156" y="-358157"/>
              <a:ext cx="3048000" cy="36576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CDEDDC7-BEA6-3D40-8111-6CA0BA131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42798" y="3006556"/>
              <a:ext cx="2613660" cy="3136392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946F47D4-2164-924C-97F6-8868268E1F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90" y="3270308"/>
              <a:ext cx="6858000" cy="32004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60F8A3E-9E3B-EB4B-B0EF-B00D0CE04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1839" y="644886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ED9F184-00D3-9A41-A69E-27E535127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4937" y="463549"/>
              <a:ext cx="2761488" cy="2761488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3774A2B-24D3-3341-A400-195E21876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27007" y="3827404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1336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EF62CF4E-15B8-C949-B375-F938AB568B5A}"/>
              </a:ext>
            </a:extLst>
          </p:cNvPr>
          <p:cNvGrpSpPr/>
          <p:nvPr/>
        </p:nvGrpSpPr>
        <p:grpSpPr>
          <a:xfrm>
            <a:off x="4491" y="-362894"/>
            <a:ext cx="11648264" cy="7018415"/>
            <a:chOff x="4491" y="-362894"/>
            <a:chExt cx="11648264" cy="701841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67D092-E705-D646-87F2-4014A2B1E1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03053" y="-362894"/>
              <a:ext cx="3048000" cy="36576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22C84788-0996-1542-856D-B0F411CF8F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04755" y="2993061"/>
              <a:ext cx="3048000" cy="3657600"/>
            </a:xfrm>
            <a:prstGeom prst="rect">
              <a:avLst/>
            </a:prstGeom>
          </p:spPr>
        </p:pic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F0F3995-CE65-6642-BC52-0FAF4CCB7C8A}"/>
                </a:ext>
              </a:extLst>
            </p:cNvPr>
            <p:cNvCxnSpPr>
              <a:cxnSpLocks/>
            </p:cNvCxnSpPr>
            <p:nvPr/>
          </p:nvCxnSpPr>
          <p:spPr>
            <a:xfrm>
              <a:off x="8374677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1FBA822-80AB-C04A-8FFA-C409969B1D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9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D99068-1320-5C4F-AAC6-8F7D17A51A67}"/>
                </a:ext>
              </a:extLst>
            </p:cNvPr>
            <p:cNvSpPr txBox="1"/>
            <p:nvPr/>
          </p:nvSpPr>
          <p:spPr>
            <a:xfrm>
              <a:off x="7264961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900E1D28-632F-C94E-B944-3C2C46625DC7}"/>
                </a:ext>
              </a:extLst>
            </p:cNvPr>
            <p:cNvSpPr/>
            <p:nvPr/>
          </p:nvSpPr>
          <p:spPr>
            <a:xfrm>
              <a:off x="9172319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6127D90-4E3C-0F4D-A6DA-FA873FB5B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8989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AED1624-5C6E-AF49-9CBA-4B8A4F6B68B0}"/>
                </a:ext>
              </a:extLst>
            </p:cNvPr>
            <p:cNvSpPr txBox="1"/>
            <p:nvPr/>
          </p:nvSpPr>
          <p:spPr>
            <a:xfrm>
              <a:off x="9240207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915633DB-4F92-4749-BD7E-C6CD8C1C7E74}"/>
                </a:ext>
              </a:extLst>
            </p:cNvPr>
            <p:cNvCxnSpPr>
              <a:cxnSpLocks/>
            </p:cNvCxnSpPr>
            <p:nvPr/>
          </p:nvCxnSpPr>
          <p:spPr>
            <a:xfrm>
              <a:off x="8382696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7A92FC0-E2E4-404E-9D1F-96F784DD43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295167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64C68BD-A8F3-554D-BAF6-708E9E84FF41}"/>
                </a:ext>
              </a:extLst>
            </p:cNvPr>
            <p:cNvSpPr txBox="1"/>
            <p:nvPr/>
          </p:nvSpPr>
          <p:spPr>
            <a:xfrm>
              <a:off x="7265880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2FB2917-8396-A44C-A032-3D5DE483CEB8}"/>
                </a:ext>
              </a:extLst>
            </p:cNvPr>
            <p:cNvSpPr/>
            <p:nvPr/>
          </p:nvSpPr>
          <p:spPr>
            <a:xfrm>
              <a:off x="9151964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52023757-B931-054A-B607-1A00AE3B5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0005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1851E4C-1002-E043-A471-6791C311EA2C}"/>
                </a:ext>
              </a:extLst>
            </p:cNvPr>
            <p:cNvSpPr txBox="1"/>
            <p:nvPr/>
          </p:nvSpPr>
          <p:spPr>
            <a:xfrm>
              <a:off x="9231108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5416A45-FABD-F749-BE27-116773A59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1" y="3296557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EF56649-4054-4147-A18D-D7BED071B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7462" y="619361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58E0845-FD45-3B4D-828B-B77ECF858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11776" y="453546"/>
              <a:ext cx="2761488" cy="276148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D4D2D19-4AF0-A944-9588-64C8794543F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18651" y="382455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978088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9C6B2B-1F2F-184B-B047-036D8FB795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FEF1BFB-D14C-A940-B4BC-D2DF17A1028C}"/>
              </a:ext>
            </a:extLst>
          </p:cNvPr>
          <p:cNvGrpSpPr/>
          <p:nvPr/>
        </p:nvGrpSpPr>
        <p:grpSpPr>
          <a:xfrm>
            <a:off x="6195712" y="-352538"/>
            <a:ext cx="4947800" cy="7200255"/>
            <a:chOff x="6195712" y="-352538"/>
            <a:chExt cx="4947800" cy="720025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25D6C8-CD57-864D-8A47-740B19A35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85357" y="-352538"/>
              <a:ext cx="3048000" cy="36576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F1B3D95-FDE7-1349-BE3C-93EAB4DC7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512" y="2989508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136165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431999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27858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597267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026654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251014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7F7D382-0A14-C94E-9403-4C6B683A07D8}"/>
                </a:ext>
              </a:extLst>
            </p:cNvPr>
            <p:cNvSpPr txBox="1"/>
            <p:nvPr/>
          </p:nvSpPr>
          <p:spPr>
            <a:xfrm>
              <a:off x="6775654" y="6539940"/>
              <a:ext cx="14806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Sablefish, Present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215708E-A631-AA4A-9409-4478C1259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95712" y="471322"/>
              <a:ext cx="2761488" cy="2761488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2C1C512-7895-954F-A895-3F99A899E0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99549" y="3814122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2420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22175</TotalTime>
  <Words>323</Words>
  <Application>Microsoft Macintosh PowerPoint</Application>
  <PresentationFormat>Widescreen</PresentationFormat>
  <Paragraphs>235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American Typewriter</vt:lpstr>
      <vt:lpstr>Arial</vt:lpstr>
      <vt:lpstr>Calibri</vt:lpstr>
      <vt:lpstr>Calibri Light</vt:lpstr>
      <vt:lpstr>Office Theme</vt:lpstr>
      <vt:lpstr>Figures by species</vt:lpstr>
      <vt:lpstr>PowerPoint Presentation</vt:lpstr>
      <vt:lpstr>PowerPoint Presentation</vt:lpstr>
      <vt:lpstr>Dungeness Crab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Pacific Halibut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Sockeye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Rockfish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Hake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Pink Shrimp</vt:lpstr>
      <vt:lpstr>PowerPoint Presentation</vt:lpstr>
      <vt:lpstr>PowerPoint Presentation</vt:lpstr>
      <vt:lpstr>PowerPoint Presentation</vt:lpstr>
      <vt:lpstr>California 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290</cp:revision>
  <dcterms:created xsi:type="dcterms:W3CDTF">2021-04-13T00:25:17Z</dcterms:created>
  <dcterms:modified xsi:type="dcterms:W3CDTF">2021-07-20T18:19:56Z</dcterms:modified>
</cp:coreProperties>
</file>